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8243570" cy="6065520"/>
  <p:notesSz cx="6858000" cy="9144000"/>
  <p:custDataLst>
    <p:tags r:id="rId8"/>
  </p:custDataLst>
  <p:defaultTextStyle>
    <a:defPPr>
      <a:defRPr lang="zh-CN"/>
    </a:defPPr>
    <a:lvl1pPr marL="0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1pPr>
    <a:lvl2pPr marL="408940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2pPr>
    <a:lvl3pPr marL="817880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3pPr>
    <a:lvl4pPr marL="122618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4pPr>
    <a:lvl5pPr marL="163512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5pPr>
    <a:lvl6pPr marL="204406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6pPr>
    <a:lvl7pPr marL="245300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7pPr>
    <a:lvl8pPr marL="286194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8pPr>
    <a:lvl9pPr marL="3270885" algn="l" defTabSz="817880" rtl="0" eaLnBrk="1" latinLnBrk="0" hangingPunct="1">
      <a:defRPr sz="161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8"/>
    <p:restoredTop sz="94666"/>
  </p:normalViewPr>
  <p:slideViewPr>
    <p:cSldViewPr snapToGrid="0" snapToObjects="1">
      <p:cViewPr varScale="1">
        <p:scale>
          <a:sx n="115" d="100"/>
          <a:sy n="115" d="100"/>
        </p:scale>
        <p:origin x="9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EAC04-8F53-154F-AEB4-E420BFF89A7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31913" y="1143000"/>
            <a:ext cx="4194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94187-FD47-4740-960C-998A82EC0A4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1pPr>
    <a:lvl2pPr marL="408940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2pPr>
    <a:lvl3pPr marL="817880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3pPr>
    <a:lvl4pPr marL="122618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4pPr>
    <a:lvl5pPr marL="163512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5pPr>
    <a:lvl6pPr marL="204406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6pPr>
    <a:lvl7pPr marL="245300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7pPr>
    <a:lvl8pPr marL="286194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8pPr>
    <a:lvl9pPr marL="3270885" algn="l" defTabSz="817880" rtl="0" eaLnBrk="1" latinLnBrk="0" hangingPunct="1">
      <a:defRPr sz="10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94187-FD47-4740-960C-998A82EC0A4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8292" y="992720"/>
            <a:ext cx="7007305" cy="2111810"/>
          </a:xfrm>
        </p:spPr>
        <p:txBody>
          <a:bodyPr anchor="b"/>
          <a:lstStyle>
            <a:lvl1pPr algn="ctr">
              <a:defRPr sz="530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0486" y="3185970"/>
            <a:ext cx="6182916" cy="1464506"/>
          </a:xfrm>
        </p:spPr>
        <p:txBody>
          <a:bodyPr/>
          <a:lstStyle>
            <a:lvl1pPr marL="0" indent="0" algn="ctr">
              <a:buNone/>
              <a:defRPr sz="2125"/>
            </a:lvl1pPr>
            <a:lvl2pPr marL="404495" indent="0" algn="ctr">
              <a:buNone/>
              <a:defRPr sz="1770"/>
            </a:lvl2pPr>
            <a:lvl3pPr marL="808990" indent="0" algn="ctr">
              <a:buNone/>
              <a:defRPr sz="1590"/>
            </a:lvl3pPr>
            <a:lvl4pPr marL="1213485" indent="0" algn="ctr">
              <a:buNone/>
              <a:defRPr sz="1415"/>
            </a:lvl4pPr>
            <a:lvl5pPr marL="1617345" indent="0" algn="ctr">
              <a:buNone/>
              <a:defRPr sz="1415"/>
            </a:lvl5pPr>
            <a:lvl6pPr marL="2021840" indent="0" algn="ctr">
              <a:buNone/>
              <a:defRPr sz="1415"/>
            </a:lvl6pPr>
            <a:lvl7pPr marL="2426335" indent="0" algn="ctr">
              <a:buNone/>
              <a:defRPr sz="1415"/>
            </a:lvl7pPr>
            <a:lvl8pPr marL="2830830" indent="0" algn="ctr">
              <a:buNone/>
              <a:defRPr sz="1415"/>
            </a:lvl8pPr>
            <a:lvl9pPr marL="3235325" indent="0" algn="ctr">
              <a:buNone/>
              <a:defRPr sz="1415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474" y="1512249"/>
            <a:ext cx="7110353" cy="2523220"/>
          </a:xfrm>
        </p:spPr>
        <p:txBody>
          <a:bodyPr anchor="b"/>
          <a:lstStyle>
            <a:lvl1pPr>
              <a:defRPr sz="530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474" y="4059339"/>
            <a:ext cx="7110353" cy="1326902"/>
          </a:xfrm>
        </p:spPr>
        <p:txBody>
          <a:bodyPr/>
          <a:lstStyle>
            <a:lvl1pPr marL="0" indent="0">
              <a:buNone/>
              <a:defRPr sz="2125">
                <a:solidFill>
                  <a:schemeClr val="tx1"/>
                </a:solidFill>
              </a:defRPr>
            </a:lvl1pPr>
            <a:lvl2pPr marL="404495" indent="0">
              <a:buNone/>
              <a:defRPr sz="1770">
                <a:solidFill>
                  <a:schemeClr val="tx1">
                    <a:tint val="75000"/>
                  </a:schemeClr>
                </a:solidFill>
              </a:defRPr>
            </a:lvl2pPr>
            <a:lvl3pPr marL="80899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3pPr>
            <a:lvl4pPr marL="1213485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4pPr>
            <a:lvl5pPr marL="1617345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5pPr>
            <a:lvl6pPr marL="202184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6pPr>
            <a:lvl7pPr marL="2426335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7pPr>
            <a:lvl8pPr marL="283083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8pPr>
            <a:lvl9pPr marL="3235325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68" y="1614749"/>
            <a:ext cx="3503652" cy="384871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3469" y="1614749"/>
            <a:ext cx="3503652" cy="384871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1" y="322951"/>
            <a:ext cx="7110353" cy="117244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842" y="1486973"/>
            <a:ext cx="3487550" cy="728743"/>
          </a:xfrm>
        </p:spPr>
        <p:txBody>
          <a:bodyPr anchor="b"/>
          <a:lstStyle>
            <a:lvl1pPr marL="0" indent="0">
              <a:buNone/>
              <a:defRPr sz="2125" b="1"/>
            </a:lvl1pPr>
            <a:lvl2pPr marL="404495" indent="0">
              <a:buNone/>
              <a:defRPr sz="1770" b="1"/>
            </a:lvl2pPr>
            <a:lvl3pPr marL="808990" indent="0">
              <a:buNone/>
              <a:defRPr sz="1590" b="1"/>
            </a:lvl3pPr>
            <a:lvl4pPr marL="1213485" indent="0">
              <a:buNone/>
              <a:defRPr sz="1415" b="1"/>
            </a:lvl4pPr>
            <a:lvl5pPr marL="1617345" indent="0">
              <a:buNone/>
              <a:defRPr sz="1415" b="1"/>
            </a:lvl5pPr>
            <a:lvl6pPr marL="2021840" indent="0">
              <a:buNone/>
              <a:defRPr sz="1415" b="1"/>
            </a:lvl6pPr>
            <a:lvl7pPr marL="2426335" indent="0">
              <a:buNone/>
              <a:defRPr sz="1415" b="1"/>
            </a:lvl7pPr>
            <a:lvl8pPr marL="2830830" indent="0">
              <a:buNone/>
              <a:defRPr sz="1415" b="1"/>
            </a:lvl8pPr>
            <a:lvl9pPr marL="3235325" indent="0">
              <a:buNone/>
              <a:defRPr sz="141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7842" y="2215716"/>
            <a:ext cx="3487550" cy="32589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73469" y="1486973"/>
            <a:ext cx="3504726" cy="728743"/>
          </a:xfrm>
        </p:spPr>
        <p:txBody>
          <a:bodyPr anchor="b"/>
          <a:lstStyle>
            <a:lvl1pPr marL="0" indent="0">
              <a:buNone/>
              <a:defRPr sz="2125" b="1"/>
            </a:lvl1pPr>
            <a:lvl2pPr marL="404495" indent="0">
              <a:buNone/>
              <a:defRPr sz="1770" b="1"/>
            </a:lvl2pPr>
            <a:lvl3pPr marL="808990" indent="0">
              <a:buNone/>
              <a:defRPr sz="1590" b="1"/>
            </a:lvl3pPr>
            <a:lvl4pPr marL="1213485" indent="0">
              <a:buNone/>
              <a:defRPr sz="1415" b="1"/>
            </a:lvl4pPr>
            <a:lvl5pPr marL="1617345" indent="0">
              <a:buNone/>
              <a:defRPr sz="1415" b="1"/>
            </a:lvl5pPr>
            <a:lvl6pPr marL="2021840" indent="0">
              <a:buNone/>
              <a:defRPr sz="1415" b="1"/>
            </a:lvl6pPr>
            <a:lvl7pPr marL="2426335" indent="0">
              <a:buNone/>
              <a:defRPr sz="1415" b="1"/>
            </a:lvl7pPr>
            <a:lvl8pPr marL="2830830" indent="0">
              <a:buNone/>
              <a:defRPr sz="1415" b="1"/>
            </a:lvl8pPr>
            <a:lvl9pPr marL="3235325" indent="0">
              <a:buNone/>
              <a:defRPr sz="141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3469" y="2215716"/>
            <a:ext cx="3504726" cy="32589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1" y="404389"/>
            <a:ext cx="2658868" cy="1415362"/>
          </a:xfrm>
        </p:spPr>
        <p:txBody>
          <a:bodyPr anchor="b"/>
          <a:lstStyle>
            <a:lvl1pPr>
              <a:defRPr sz="283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4726" y="873369"/>
            <a:ext cx="4173468" cy="4310677"/>
          </a:xfrm>
        </p:spPr>
        <p:txBody>
          <a:bodyPr/>
          <a:lstStyle>
            <a:lvl1pPr>
              <a:defRPr sz="2830"/>
            </a:lvl1pPr>
            <a:lvl2pPr>
              <a:defRPr sz="2475"/>
            </a:lvl2pPr>
            <a:lvl3pPr>
              <a:defRPr sz="2125"/>
            </a:lvl3pPr>
            <a:lvl4pPr>
              <a:defRPr sz="1770"/>
            </a:lvl4pPr>
            <a:lvl5pPr>
              <a:defRPr sz="1770"/>
            </a:lvl5pPr>
            <a:lvl6pPr>
              <a:defRPr sz="1770"/>
            </a:lvl6pPr>
            <a:lvl7pPr>
              <a:defRPr sz="1770"/>
            </a:lvl7pPr>
            <a:lvl8pPr>
              <a:defRPr sz="1770"/>
            </a:lvl8pPr>
            <a:lvl9pPr>
              <a:defRPr sz="177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1" y="1819751"/>
            <a:ext cx="2658868" cy="3371315"/>
          </a:xfrm>
        </p:spPr>
        <p:txBody>
          <a:bodyPr/>
          <a:lstStyle>
            <a:lvl1pPr marL="0" indent="0">
              <a:buNone/>
              <a:defRPr sz="1415"/>
            </a:lvl1pPr>
            <a:lvl2pPr marL="404495" indent="0">
              <a:buNone/>
              <a:defRPr sz="1240"/>
            </a:lvl2pPr>
            <a:lvl3pPr marL="808990" indent="0">
              <a:buNone/>
              <a:defRPr sz="1060"/>
            </a:lvl3pPr>
            <a:lvl4pPr marL="1213485" indent="0">
              <a:buNone/>
              <a:defRPr sz="885"/>
            </a:lvl4pPr>
            <a:lvl5pPr marL="1617345" indent="0">
              <a:buNone/>
              <a:defRPr sz="885"/>
            </a:lvl5pPr>
            <a:lvl6pPr marL="2021840" indent="0">
              <a:buNone/>
              <a:defRPr sz="885"/>
            </a:lvl6pPr>
            <a:lvl7pPr marL="2426335" indent="0">
              <a:buNone/>
              <a:defRPr sz="885"/>
            </a:lvl7pPr>
            <a:lvl8pPr marL="2830830" indent="0">
              <a:buNone/>
              <a:defRPr sz="885"/>
            </a:lvl8pPr>
            <a:lvl9pPr marL="3235325" indent="0">
              <a:buNone/>
              <a:defRPr sz="88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1" y="404389"/>
            <a:ext cx="2658868" cy="1415362"/>
          </a:xfrm>
        </p:spPr>
        <p:txBody>
          <a:bodyPr anchor="b"/>
          <a:lstStyle>
            <a:lvl1pPr>
              <a:defRPr sz="283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504726" y="873369"/>
            <a:ext cx="4173468" cy="4310677"/>
          </a:xfrm>
        </p:spPr>
        <p:txBody>
          <a:bodyPr anchor="t"/>
          <a:lstStyle>
            <a:lvl1pPr marL="0" indent="0">
              <a:buNone/>
              <a:defRPr sz="2830"/>
            </a:lvl1pPr>
            <a:lvl2pPr marL="404495" indent="0">
              <a:buNone/>
              <a:defRPr sz="2475"/>
            </a:lvl2pPr>
            <a:lvl3pPr marL="808990" indent="0">
              <a:buNone/>
              <a:defRPr sz="2125"/>
            </a:lvl3pPr>
            <a:lvl4pPr marL="1213485" indent="0">
              <a:buNone/>
              <a:defRPr sz="1770"/>
            </a:lvl4pPr>
            <a:lvl5pPr marL="1617345" indent="0">
              <a:buNone/>
              <a:defRPr sz="1770"/>
            </a:lvl5pPr>
            <a:lvl6pPr marL="2021840" indent="0">
              <a:buNone/>
              <a:defRPr sz="1770"/>
            </a:lvl6pPr>
            <a:lvl7pPr marL="2426335" indent="0">
              <a:buNone/>
              <a:defRPr sz="1770"/>
            </a:lvl7pPr>
            <a:lvl8pPr marL="2830830" indent="0">
              <a:buNone/>
              <a:defRPr sz="1770"/>
            </a:lvl8pPr>
            <a:lvl9pPr marL="3235325" indent="0">
              <a:buNone/>
              <a:defRPr sz="177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1" y="1819751"/>
            <a:ext cx="2658868" cy="3371315"/>
          </a:xfrm>
        </p:spPr>
        <p:txBody>
          <a:bodyPr/>
          <a:lstStyle>
            <a:lvl1pPr marL="0" indent="0">
              <a:buNone/>
              <a:defRPr sz="1415"/>
            </a:lvl1pPr>
            <a:lvl2pPr marL="404495" indent="0">
              <a:buNone/>
              <a:defRPr sz="1240"/>
            </a:lvl2pPr>
            <a:lvl3pPr marL="808990" indent="0">
              <a:buNone/>
              <a:defRPr sz="1060"/>
            </a:lvl3pPr>
            <a:lvl4pPr marL="1213485" indent="0">
              <a:buNone/>
              <a:defRPr sz="885"/>
            </a:lvl4pPr>
            <a:lvl5pPr marL="1617345" indent="0">
              <a:buNone/>
              <a:defRPr sz="885"/>
            </a:lvl5pPr>
            <a:lvl6pPr marL="2021840" indent="0">
              <a:buNone/>
              <a:defRPr sz="885"/>
            </a:lvl6pPr>
            <a:lvl7pPr marL="2426335" indent="0">
              <a:buNone/>
              <a:defRPr sz="885"/>
            </a:lvl7pPr>
            <a:lvl8pPr marL="2830830" indent="0">
              <a:buNone/>
              <a:defRPr sz="885"/>
            </a:lvl8pPr>
            <a:lvl9pPr marL="3235325" indent="0">
              <a:buNone/>
              <a:defRPr sz="88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99533" y="322950"/>
            <a:ext cx="1777588" cy="51405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68" y="322950"/>
            <a:ext cx="5229716" cy="514051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768" y="322951"/>
            <a:ext cx="7110353" cy="117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768" y="1614749"/>
            <a:ext cx="7110353" cy="384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767" y="5622134"/>
            <a:ext cx="1854875" cy="322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CN" smtClean="0"/>
              <a:t>2019/5/9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788" y="5622134"/>
            <a:ext cx="2782312" cy="322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CN" smtClean="0"/>
              <a:t>Suzhou Maxter Meditech Co., Ltd.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2246" y="5622134"/>
            <a:ext cx="1854875" cy="322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40617-F6AE-494D-9694-F9A9A6866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808990" rtl="0" eaLnBrk="1" latinLnBrk="0" hangingPunct="1">
        <a:lnSpc>
          <a:spcPct val="90000"/>
        </a:lnSpc>
        <a:spcBef>
          <a:spcPct val="0"/>
        </a:spcBef>
        <a:buNone/>
        <a:defRPr sz="38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930" indent="-201930" algn="l" defTabSz="808990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2475" kern="1200">
          <a:solidFill>
            <a:schemeClr val="tx1"/>
          </a:solidFill>
          <a:latin typeface="+mn-lt"/>
          <a:ea typeface="+mn-ea"/>
          <a:cs typeface="+mn-cs"/>
        </a:defRPr>
      </a:lvl1pPr>
      <a:lvl2pPr marL="606425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1010920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770" kern="1200">
          <a:solidFill>
            <a:schemeClr val="tx1"/>
          </a:solidFill>
          <a:latin typeface="+mn-lt"/>
          <a:ea typeface="+mn-ea"/>
          <a:cs typeface="+mn-cs"/>
        </a:defRPr>
      </a:lvl3pPr>
      <a:lvl4pPr marL="1415415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4pPr>
      <a:lvl5pPr marL="1819910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5pPr>
      <a:lvl6pPr marL="2224405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6pPr>
      <a:lvl7pPr marL="2628265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7pPr>
      <a:lvl8pPr marL="3032760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8pPr>
      <a:lvl9pPr marL="3437255" indent="-201930" algn="l" defTabSz="80899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1pPr>
      <a:lvl2pPr marL="404495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2pPr>
      <a:lvl3pPr marL="808990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3pPr>
      <a:lvl4pPr marL="1213485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4pPr>
      <a:lvl5pPr marL="1617345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5pPr>
      <a:lvl6pPr marL="2021840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6pPr>
      <a:lvl7pPr marL="2426335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7pPr>
      <a:lvl8pPr marL="2830830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8pPr>
      <a:lvl9pPr marL="3235325" algn="l" defTabSz="808990" rtl="0" eaLnBrk="1" latinLnBrk="0" hangingPunct="1">
        <a:defRPr sz="1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70" y="1406499"/>
            <a:ext cx="1411033" cy="1881378"/>
          </a:xfrm>
          <a:prstGeom prst="rect">
            <a:avLst/>
          </a:prstGeom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12" y="3464117"/>
            <a:ext cx="1411033" cy="20296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1988" y="346502"/>
            <a:ext cx="4567219" cy="1059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658" tIns="30329" rIns="60658" bIns="30329" numCol="1" spcCol="0" rtlCol="0" fromWordArt="0" anchor="ctr" anchorCtr="0" forceAA="0" compatLnSpc="1">
            <a:noAutofit/>
          </a:bodyPr>
          <a:lstStyle/>
          <a:p>
            <a:pPr marL="189865" indent="-189865">
              <a:buFont typeface="Wingdings" panose="05000000000000000000" pitchFamily="2" charset="2"/>
              <a:buChar char="Ø"/>
            </a:pPr>
            <a:r>
              <a:rPr kumimoji="1" lang="en-US" altLang="zh-CN" sz="1195" dirty="0" smtClean="0">
                <a:solidFill>
                  <a:sysClr val="windowText" lastClr="000000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High speed testing for 2-4s, calculating time less than 1s</a:t>
            </a:r>
            <a:endParaRPr kumimoji="1" lang="en-US" altLang="zh-CN" sz="1195" dirty="0">
              <a:solidFill>
                <a:sysClr val="windowText" lastClr="00000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189865" indent="-189865">
              <a:buFont typeface="Wingdings" panose="05000000000000000000" pitchFamily="2" charset="2"/>
              <a:buChar char="Ø"/>
            </a:pPr>
            <a:r>
              <a:rPr kumimoji="1" lang="en-US" altLang="zh-CN" sz="1195" dirty="0" smtClean="0">
                <a:solidFill>
                  <a:sysClr val="windowText" lastClr="000000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100cm</a:t>
            </a:r>
            <a:r>
              <a:rPr lang="en-US" altLang="zh-CN" sz="1200" dirty="0" smtClean="0">
                <a:solidFill>
                  <a:schemeClr val="tx1"/>
                </a:solidFill>
              </a:rPr>
              <a:t>±5cm measurement distance </a:t>
            </a:r>
            <a:endParaRPr kumimoji="1" lang="en-US" altLang="zh-CN" sz="1195" dirty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189865" indent="-189865">
              <a:buFont typeface="Wingdings" panose="05000000000000000000" pitchFamily="2" charset="2"/>
              <a:buChar char="Ø"/>
            </a:pPr>
            <a:r>
              <a:rPr kumimoji="1" lang="en-US" altLang="zh-CN" sz="1195" dirty="0" smtClean="0">
                <a:solidFill>
                  <a:sysClr val="windowText" lastClr="000000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Non-dilation and no limitation for measurement environment</a:t>
            </a:r>
            <a:endParaRPr kumimoji="1" lang="en-US" altLang="zh-CN" sz="1195" dirty="0">
              <a:solidFill>
                <a:sysClr val="windowText" lastClr="00000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189865" indent="-189865">
              <a:buFont typeface="Wingdings" panose="05000000000000000000" pitchFamily="2" charset="2"/>
              <a:buChar char="Ø"/>
            </a:pPr>
            <a:r>
              <a:rPr kumimoji="1" lang="en-US" altLang="zh-CN" sz="1195" dirty="0" smtClean="0">
                <a:solidFill>
                  <a:sysClr val="windowText" lastClr="000000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Open for other ophthalmic equipment data transfer</a:t>
            </a:r>
            <a:endParaRPr kumimoji="1" lang="en-US" altLang="zh-CN" sz="1195" dirty="0">
              <a:solidFill>
                <a:sysClr val="windowText" lastClr="00000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30345" y="5351145"/>
            <a:ext cx="2858770" cy="532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658" tIns="30329" rIns="60658" bIns="30329" numCol="1" spcCol="0" rtlCol="0" fromWordArt="0" anchor="ctr" anchorCtr="0" forceAA="0" compatLnSpc="1">
            <a:noAutofit/>
          </a:bodyPr>
          <a:lstStyle/>
          <a:p>
            <a:pPr algn="l"/>
            <a:r>
              <a:rPr kumimoji="1" lang="en-US" altLang="zh-CN" sz="1325" dirty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Suzhou Maxter Meditech Co., Ltd</a:t>
            </a:r>
            <a:endParaRPr kumimoji="1" lang="en-US" altLang="zh-CN" sz="1325" dirty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kumimoji="1" lang="en-US" altLang="zh-CN" sz="1325" dirty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Web:www.maxtermed.com</a:t>
            </a:r>
            <a:endParaRPr kumimoji="1" lang="en-US" altLang="zh-CN" sz="1325" dirty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181988" y="1619926"/>
          <a:ext cx="4567218" cy="368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609"/>
                <a:gridCol w="2283609"/>
              </a:tblGrid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Model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No.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VS-100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Operation mode 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Binocular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Detection mode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Auto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Spherical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-10.5D~+7.5D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63912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Cylindrical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-3D~+3D</a:t>
                      </a:r>
                      <a:endParaRPr lang="en-US" altLang="zh-CN" sz="900" baseline="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Axis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it-IT" altLang="zh-CN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1°</a:t>
                      </a:r>
                      <a:r>
                        <a:rPr lang="zh-CN" altLang="it-IT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～</a:t>
                      </a:r>
                      <a:r>
                        <a:rPr lang="it-IT" altLang="zh-CN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180°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Workin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g distance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kumimoji="1" lang="en-US" altLang="zh-CN" sz="1100" dirty="0" smtClean="0">
                          <a:solidFill>
                            <a:sysClr val="windowText" lastClr="000000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100cm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</a:rPr>
                        <a:t>±5cm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Detection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time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＜</a:t>
                      </a:r>
                      <a:r>
                        <a:rPr lang="en-US" altLang="zh-CN" sz="1100" kern="1200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1s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Fixation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target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Red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light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Data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transfer 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USB,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altLang="zh-CN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Wifi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, BT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Printer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connection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USB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, </a:t>
                      </a:r>
                      <a:r>
                        <a:rPr lang="en-US" altLang="zh-CN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Wifi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Battery 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Rechargeable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battery,  last for 5h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Size</a:t>
                      </a:r>
                      <a:endParaRPr lang="en-US" altLang="zh-CN" sz="11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21*19*12cm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Screeen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size</a:t>
                      </a:r>
                      <a:endParaRPr lang="en-US" altLang="zh-CN" sz="11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 inch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G.W.</a:t>
                      </a:r>
                      <a:endParaRPr lang="en-US" altLang="zh-CN" sz="11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1.36kg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  <a:tr h="222414"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Options </a:t>
                      </a:r>
                      <a:endParaRPr lang="en-US" altLang="zh-CN" sz="11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  <a:tc>
                  <a:txBody>
                    <a:bodyPr/>
                    <a:lstStyle/>
                    <a:p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Camera frame,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altLang="zh-CN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printer,etc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.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0658" marR="60658" marT="30329" marB="30329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80670" y="159385"/>
            <a:ext cx="2580640" cy="1376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658" tIns="30329" rIns="60658" bIns="30329" numCol="1" spcCol="0" rtlCol="0" fromWordArt="0" anchor="ctr" anchorCtr="0" forceAA="0" compatLnSpc="1">
            <a:noAutofit/>
          </a:bodyPr>
          <a:p>
            <a:pPr algn="ctr"/>
            <a:r>
              <a:rPr kumimoji="1" lang="en-US" altLang="zh-CN" sz="1800" b="1" dirty="0" smtClean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Vision Screener</a:t>
            </a:r>
            <a:endParaRPr kumimoji="1" lang="en-US" altLang="zh-CN" sz="1800" b="1" dirty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kumimoji="1" lang="en-US" altLang="zh-CN" sz="1800" b="1" dirty="0" smtClean="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VS-100</a:t>
            </a:r>
            <a:endParaRPr kumimoji="1" lang="en-US" altLang="zh-CN" sz="1800" b="1" dirty="0" smtClean="0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YzNjBkOTgyNWQ1YTMxYzM3MzMwNWFiODNmOWIzYWM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615</Words>
  <Application>WPS 演示</Application>
  <PresentationFormat>自定义</PresentationFormat>
  <Paragraphs>75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Calibri Light</vt:lpstr>
      <vt:lpstr>等线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ka1552</dc:creator>
  <cp:lastModifiedBy>ASB</cp:lastModifiedBy>
  <cp:revision>27</cp:revision>
  <cp:lastPrinted>2019-05-09T07:59:00Z</cp:lastPrinted>
  <dcterms:created xsi:type="dcterms:W3CDTF">2019-05-09T07:06:00Z</dcterms:created>
  <dcterms:modified xsi:type="dcterms:W3CDTF">2024-04-17T04:18:52Z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7C797F23FBF34A9F9F42F7B40ED63083_13</vt:lpwstr>
  </property>
  <property fmtid="{D5CDD505-2E9C-101B-9397-08002B2CF9AE}" pid="3" name="KSOProductBuildVer">
    <vt:lpwstr>2052-12.1.0.16388</vt:lpwstr>
  </property>
</Properties>
</file>